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CF3C5DC-5381-42A0-AB38-CE1E4266F41D}"/>
              </a:ext>
            </a:extLst>
          </p:cNvPr>
          <p:cNvSpPr/>
          <p:nvPr/>
        </p:nvSpPr>
        <p:spPr>
          <a:xfrm>
            <a:off x="-1" y="-11514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019924" y="-4028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328926" y="3411643"/>
            <a:ext cx="5337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How does Medicare work with disabled spouses and dependents?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Medicare and Disability</a:t>
            </a:r>
          </a:p>
          <a:p>
            <a:pPr marL="0" indent="0">
              <a:buNone/>
            </a:pPr>
            <a:r>
              <a:rPr lang="en-US" dirty="0"/>
              <a:t>Ways that Medicare combines with disability: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person who qualifies for SSDI (Social Security Disability Insurance)</a:t>
            </a:r>
          </a:p>
          <a:p>
            <a:r>
              <a:rPr lang="en-US" dirty="0" err="1"/>
              <a:t>Somone</a:t>
            </a:r>
            <a:r>
              <a:rPr lang="en-US" dirty="0"/>
              <a:t> on SSDI who </a:t>
            </a:r>
            <a:r>
              <a:rPr lang="en-US" b="1" i="1" dirty="0"/>
              <a:t>also </a:t>
            </a:r>
            <a:r>
              <a:rPr lang="en-US" dirty="0"/>
              <a:t>has coverage through a large group health insurance plan</a:t>
            </a:r>
          </a:p>
          <a:p>
            <a:r>
              <a:rPr lang="en-US" dirty="0"/>
              <a:t>A person on SSDI who returns to work </a:t>
            </a:r>
            <a:r>
              <a:rPr lang="en-US" i="1" dirty="0"/>
              <a:t>but is still considered disabled.</a:t>
            </a:r>
            <a:endParaRPr lang="en-US" dirty="0"/>
          </a:p>
          <a:p>
            <a:pPr marL="0" indent="0" algn="ctr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When does Medicare Start?</a:t>
            </a:r>
            <a:endParaRPr lang="en-US" dirty="0"/>
          </a:p>
          <a:p>
            <a:pPr marL="0" indent="0" algn="ctr">
              <a:buNone/>
            </a:pPr>
            <a:endParaRPr lang="en-US" u="sng" dirty="0"/>
          </a:p>
          <a:p>
            <a:r>
              <a:rPr lang="en-US" dirty="0"/>
              <a:t>After receiving SSDI for 24 months</a:t>
            </a:r>
          </a:p>
          <a:p>
            <a:r>
              <a:rPr lang="en-US" dirty="0"/>
              <a:t>About 3 months after being diagnosed and treated for ESRD</a:t>
            </a:r>
          </a:p>
          <a:p>
            <a:r>
              <a:rPr lang="en-US" dirty="0"/>
              <a:t>Immediately after being diagnosed for ALS and collecting on SSDI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746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What if I also have large group health insurance?</a:t>
            </a:r>
          </a:p>
          <a:p>
            <a:pPr marL="0" indent="0" algn="ctr">
              <a:buNone/>
            </a:pPr>
            <a:endParaRPr lang="en-US" u="sng" dirty="0"/>
          </a:p>
          <a:p>
            <a:r>
              <a:rPr lang="en-US" dirty="0"/>
              <a:t>Medicare is normally secondary to large groups over 20 in size.</a:t>
            </a:r>
          </a:p>
          <a:p>
            <a:r>
              <a:rPr lang="en-US" dirty="0"/>
              <a:t>If someone is on SSDI then the group is </a:t>
            </a:r>
            <a:r>
              <a:rPr lang="en-US" i="1" dirty="0"/>
              <a:t>only</a:t>
            </a:r>
            <a:r>
              <a:rPr lang="en-US" dirty="0"/>
              <a:t> considered primary if it is over 100 in size.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7247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Going back to Work</a:t>
            </a:r>
          </a:p>
          <a:p>
            <a:endParaRPr lang="en-US" dirty="0"/>
          </a:p>
          <a:p>
            <a:r>
              <a:rPr lang="en-US" dirty="0"/>
              <a:t>Medicare benefits can continue even after returning to work.</a:t>
            </a:r>
          </a:p>
          <a:p>
            <a:r>
              <a:rPr lang="en-US" dirty="0"/>
              <a:t>Benefits reduce over time and costs increase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42187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/>
              <a:t>Medicare and disability can be complex!  A free comprehensive review by Affordable Medicare Solutions will educate your client on their needs.</a:t>
            </a:r>
          </a:p>
          <a:p>
            <a:endParaRPr lang="en-US" dirty="0"/>
          </a:p>
          <a:p>
            <a:r>
              <a:rPr lang="en-US" dirty="0"/>
              <a:t>We appreciate your feedback!  Please let us know if these short webinars are helpful or if there is a topic you would like to see in a future webinar.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565927" y="4383740"/>
            <a:ext cx="5200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Did you miss Open Enrollment?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bg1"/>
                </a:solidFill>
              </a:rPr>
              <a:t>PRESENTED 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269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138</cp:revision>
  <dcterms:created xsi:type="dcterms:W3CDTF">2018-02-26T20:52:45Z</dcterms:created>
  <dcterms:modified xsi:type="dcterms:W3CDTF">2018-10-08T19:35:20Z</dcterms:modified>
</cp:coreProperties>
</file>