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019925" y="0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774903" y="3321982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Can I Use my Health Savings Account with Medicare?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employee enrolls in Medicare Part A and/or B, they can no longer contribute pre-tax dollars to a Health Savings Account.</a:t>
            </a:r>
          </a:p>
          <a:p>
            <a:endParaRPr lang="en-US" b="1" i="1" dirty="0"/>
          </a:p>
          <a:p>
            <a:r>
              <a:rPr lang="en-US" dirty="0" smtClean="0"/>
              <a:t>The reason?  You cannot have any</a:t>
            </a:r>
            <a:r>
              <a:rPr lang="en-US" i="1" dirty="0" smtClean="0"/>
              <a:t> </a:t>
            </a:r>
            <a:r>
              <a:rPr lang="en-US" dirty="0" smtClean="0"/>
              <a:t>other health insurance coverage, other than the HSA, in order to contribute monies.</a:t>
            </a:r>
          </a:p>
          <a:p>
            <a:endParaRPr lang="en-US" dirty="0"/>
          </a:p>
          <a:p>
            <a:r>
              <a:rPr lang="en-US" dirty="0" smtClean="0"/>
              <a:t>An employee with an HSA account should reduce the contribution to </a:t>
            </a:r>
            <a:r>
              <a:rPr lang="en-US" i="1" dirty="0" smtClean="0"/>
              <a:t>zero</a:t>
            </a:r>
            <a:r>
              <a:rPr lang="en-US" dirty="0" smtClean="0"/>
              <a:t> the month that Medicare begins.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 we often get from employees: “I still want to contribute to an HSA account.  How do I do this once Medicare starts?”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employer must be considered a large group of 20 or more employees.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employee must choose to delay collecting Social Security benefits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cannot be signed up for Medicare Parts A and/or B.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free comprehensive review by Affordable Medicare Solutions will help your client decide whether keeping and contributing to an HSA qualified plan is a good deal, or if they should change to other options.</a:t>
            </a:r>
          </a:p>
          <a:p>
            <a:endParaRPr lang="en-US" dirty="0"/>
          </a:p>
          <a:p>
            <a:r>
              <a:rPr lang="en-US" dirty="0" smtClean="0"/>
              <a:t>We appreciate your feedback!  Please let us know if these short webinars are helpful or if there is a topic </a:t>
            </a:r>
            <a:r>
              <a:rPr lang="en-US" dirty="0" smtClean="0"/>
              <a:t>you would like to see in a future webinar.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892205" y="4120935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How do I know when to sign up for Medicare Parts A&amp;B?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 smtClean="0">
                <a:solidFill>
                  <a:schemeClr val="bg1"/>
                </a:solidFill>
              </a:rPr>
              <a:t>PRESENTED </a:t>
            </a:r>
            <a:r>
              <a:rPr lang="en-US" sz="1400" spc="300" dirty="0">
                <a:solidFill>
                  <a:schemeClr val="bg1"/>
                </a:solidFill>
              </a:rPr>
              <a:t>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29</cp:revision>
  <dcterms:created xsi:type="dcterms:W3CDTF">2018-02-26T20:52:45Z</dcterms:created>
  <dcterms:modified xsi:type="dcterms:W3CDTF">2018-04-04T13:33:56Z</dcterms:modified>
</cp:coreProperties>
</file>